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9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има\Desktop\деловая игра\1_53d62b44cf18153d62b44cf1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4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488832" cy="2808312"/>
          </a:xfrm>
        </p:spPr>
        <p:txBody>
          <a:bodyPr>
            <a:normAutofit fontScale="90000"/>
          </a:bodyPr>
          <a:lstStyle/>
          <a:p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Игровой практикум</a:t>
            </a:r>
            <a:b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педагогов ДОУ</a:t>
            </a:r>
            <a:b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«Особенности работы с детьми </a:t>
            </a:r>
            <a:b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нарушениями </a:t>
            </a:r>
            <a:b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эмоционально-волевой сферы»</a:t>
            </a:r>
            <a:endParaRPr lang="ru-RU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365104"/>
            <a:ext cx="5184576" cy="1584176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sz="2400" dirty="0" smtClean="0"/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b="1" spc="-150" dirty="0" smtClean="0">
                <a:solidFill>
                  <a:schemeClr val="tx1"/>
                </a:solidFill>
              </a:rPr>
              <a:t>Подготовила и провела:</a:t>
            </a:r>
          </a:p>
          <a:p>
            <a:pPr algn="r"/>
            <a:r>
              <a:rPr lang="ru-RU" sz="2400" b="1" spc="-150" dirty="0" smtClean="0">
                <a:solidFill>
                  <a:schemeClr val="tx1"/>
                </a:solidFill>
              </a:rPr>
              <a:t> педагог-психолог С.Ю. Громова</a:t>
            </a:r>
            <a:endParaRPr lang="ru-RU" sz="2400" b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8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ма\Desktop\деловая игра\img10_5bf3255466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4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има\Desktop\деловая игра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9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ма\Desktop\деловая игра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00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има\Desktop\деловая игра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87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има\Desktop\деловая игра\Как-вести-себя-взрослым-при-гиперактивности-у-ребе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3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ма\Desktop\деловая игра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а\Desktop\деловая игра\3477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26" y="12425"/>
            <a:ext cx="45985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има\Desktop\деловая игра\scared-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4644008" cy="34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има\Desktop\деловая игра\file_main_image_821_2_enfant_ronge_ongles_01_821_1500X1000_cache_1200x6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26" y="3429002"/>
            <a:ext cx="4581716" cy="34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има\Desktop\деловая игра\blog-hiding-gir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2" y="16971"/>
            <a:ext cx="4575237" cy="34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4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ма\Desktop\деловая игра\1-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има\Desktop\деловая игра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36" y="3429000"/>
            <a:ext cx="4716016" cy="34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има\Desktop\деловая игра\Levando-esporro-de-uma-menininha-de-2-an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79" y="0"/>
            <a:ext cx="468007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има\Desktop\деловая игра\Spanking-child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0665"/>
            <a:ext cx="4443436" cy="33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5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ма\Desktop\деловая игра\1471accd674d7380aede85317a9053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16" y="1"/>
            <a:ext cx="461848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има\Desktop\деловая игра\Electric-shocked-ki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9" y="3501009"/>
            <a:ext cx="4543735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има\Desktop\деловая игра\bfe973d52791fd1be9831e8f5aa744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16" y="3507866"/>
            <a:ext cx="4618484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има\Desktop\деловая игра\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25516" cy="35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7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ма\Desktop\деловая игра\sl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7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ма\Desktop\деловая игра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5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ма\Desktop\деловая игра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5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ма\Desktop\деловая игра\sdv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44"/>
            <a:ext cx="9144000" cy="687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0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Игровой практикум для педагогов ДОУ «Особенности работы с детьми  с нарушениями  эмоционально-волевой сферы»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практикум  для педагогов ДОУ «Особенности работы с детьми  с нарушениями  эмоционально-волевой сферы»</dc:title>
  <dc:creator>Дима</dc:creator>
  <cp:lastModifiedBy>АДЕЛИНА</cp:lastModifiedBy>
  <cp:revision>10</cp:revision>
  <dcterms:created xsi:type="dcterms:W3CDTF">2019-04-24T19:24:35Z</dcterms:created>
  <dcterms:modified xsi:type="dcterms:W3CDTF">2021-08-22T05:08:05Z</dcterms:modified>
</cp:coreProperties>
</file>