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4" r:id="rId4"/>
    <p:sldId id="257" r:id="rId5"/>
    <p:sldId id="258" r:id="rId6"/>
    <p:sldId id="268" r:id="rId7"/>
    <p:sldId id="25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Дима\Desktop\деловая игра\1_53d62b44cf18153d62b44cf1c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647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908720"/>
            <a:ext cx="8286808" cy="2808312"/>
          </a:xfrm>
        </p:spPr>
        <p:txBody>
          <a:bodyPr>
            <a:normAutofit/>
          </a:bodyPr>
          <a:lstStyle/>
          <a:p>
            <a:r>
              <a:rPr lang="ru-RU" b="1" spc="300" dirty="0" smtClean="0">
                <a:solidFill>
                  <a:srgbClr val="FF0000"/>
                </a:solidFill>
              </a:rPr>
              <a:t>Игровой практикум</a:t>
            </a:r>
            <a:r>
              <a:rPr lang="ru-RU" b="1" spc="-1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spc="-1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spc="-1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«Дети</a:t>
            </a:r>
            <a:r>
              <a:rPr lang="ru-RU" b="1" spc="-1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spc="-1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</a:t>
            </a:r>
            <a:r>
              <a:rPr lang="ru-RU" b="1" spc="-1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нарушениями </a:t>
            </a:r>
            <a:br>
              <a:rPr lang="ru-RU" b="1" spc="-1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spc="-1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эмоционально-волевой сферы»</a:t>
            </a:r>
            <a:endParaRPr lang="ru-RU" b="1" spc="-15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75856" y="4365104"/>
            <a:ext cx="5184576" cy="1584176"/>
          </a:xfrm>
        </p:spPr>
        <p:txBody>
          <a:bodyPr>
            <a:normAutofit fontScale="85000" lnSpcReduction="20000"/>
          </a:bodyPr>
          <a:lstStyle/>
          <a:p>
            <a:pPr algn="r"/>
            <a:endParaRPr lang="ru-RU" sz="2400" dirty="0" smtClean="0"/>
          </a:p>
          <a:p>
            <a:pPr algn="r"/>
            <a:endParaRPr lang="ru-RU" sz="2400" dirty="0" smtClean="0">
              <a:solidFill>
                <a:schemeClr val="tx1"/>
              </a:solidFill>
            </a:endParaRPr>
          </a:p>
          <a:p>
            <a:pPr algn="r"/>
            <a:endParaRPr lang="ru-RU" sz="2400" dirty="0" smtClean="0">
              <a:solidFill>
                <a:schemeClr val="tx1"/>
              </a:solidFill>
            </a:endParaRPr>
          </a:p>
          <a:p>
            <a:pPr algn="r"/>
            <a:r>
              <a:rPr lang="ru-RU" sz="2400" b="1" spc="-150" dirty="0" smtClean="0">
                <a:solidFill>
                  <a:schemeClr val="tx1"/>
                </a:solidFill>
              </a:rPr>
              <a:t>Подготовила и провела:</a:t>
            </a:r>
          </a:p>
          <a:p>
            <a:pPr algn="r"/>
            <a:r>
              <a:rPr lang="ru-RU" sz="2400" b="1" spc="-150" dirty="0" smtClean="0">
                <a:solidFill>
                  <a:schemeClr val="tx1"/>
                </a:solidFill>
              </a:rPr>
              <a:t> педагог-психолог С.Ю. Громова</a:t>
            </a:r>
            <a:endParaRPr lang="ru-RU" sz="2400" b="1" spc="-1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36788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Дима\Desktop\деловая игра\slide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522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Дима\Desktop\деловая игра\img10_5bf32554662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24746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има\Desktop\деловая игра\34776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426" y="12425"/>
            <a:ext cx="4598574" cy="3429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Дима\Desktop\деловая игра\scared-chil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1"/>
            <a:ext cx="4644008" cy="34486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Дима\Desktop\деловая игра\file_main_image_821_2_enfant_ronge_ongles_01_821_1500X1000_cache_1200x63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426" y="3429002"/>
            <a:ext cx="4581716" cy="34599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Дима\Desktop\деловая игра\blog-hiding-gir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12" y="16971"/>
            <a:ext cx="4575237" cy="34199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87940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има\Desktop\деловая игра\1-1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27984" cy="3429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Дима\Desktop\деловая игра\maxresdefaul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436" y="3429000"/>
            <a:ext cx="4716016" cy="34716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Дима\Desktop\деловая игра\Levando-esporro-de-uma-menininha-de-2-ano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179" y="0"/>
            <a:ext cx="4680072" cy="3429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Дима\Desktop\деловая игра\Spanking-child-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90665"/>
            <a:ext cx="4443436" cy="33782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36451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Смотреть исходно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429124" cy="3405161"/>
          </a:xfrm>
          <a:prstGeom prst="rect">
            <a:avLst/>
          </a:prstGeom>
          <a:noFill/>
        </p:spPr>
      </p:pic>
      <p:pic>
        <p:nvPicPr>
          <p:cNvPr id="1028" name="Picture 4" descr="Смотреть исходно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357562"/>
            <a:ext cx="4429124" cy="3500438"/>
          </a:xfrm>
          <a:prstGeom prst="rect">
            <a:avLst/>
          </a:prstGeom>
          <a:noFill/>
        </p:spPr>
      </p:pic>
      <p:pic>
        <p:nvPicPr>
          <p:cNvPr id="1030" name="Picture 6" descr="Смотреть исходное изображени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3286124"/>
            <a:ext cx="4714877" cy="3571876"/>
          </a:xfrm>
          <a:prstGeom prst="rect">
            <a:avLst/>
          </a:prstGeom>
          <a:noFill/>
        </p:spPr>
      </p:pic>
      <p:pic>
        <p:nvPicPr>
          <p:cNvPr id="1032" name="Picture 8" descr="Смотреть исходное изображение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4" y="0"/>
            <a:ext cx="4714876" cy="33289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Дима\Desktop\деловая игра\1471accd674d7380aede85317a90538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516" y="1"/>
            <a:ext cx="4618484" cy="35010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Дима\Desktop\деловая игра\Electric-shocked-kid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19" y="3501009"/>
            <a:ext cx="4543735" cy="33569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Дима\Desktop\деловая игра\bfe973d52791fd1be9831e8f5aa744c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516" y="3507866"/>
            <a:ext cx="4618484" cy="33861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Дима\Desktop\деловая игра\g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4525516" cy="35010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460728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11</Words>
  <Application>Microsoft Office PowerPoint</Application>
  <PresentationFormat>Экран (4:3)</PresentationFormat>
  <Paragraphs>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Игровой практикум «Дети с нарушениями  эмоционально-волевой сферы»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Игровой практикум  для педагогов ДОУ «Особенности работы с детьми  с нарушениями  эмоционально-волевой сферы»</dc:title>
  <dc:creator>Дима</dc:creator>
  <cp:lastModifiedBy>Microsoft</cp:lastModifiedBy>
  <cp:revision>14</cp:revision>
  <dcterms:created xsi:type="dcterms:W3CDTF">2019-04-24T19:24:35Z</dcterms:created>
  <dcterms:modified xsi:type="dcterms:W3CDTF">2019-05-22T07:28:21Z</dcterms:modified>
</cp:coreProperties>
</file>