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56" r:id="rId8"/>
    <p:sldId id="262" r:id="rId9"/>
    <p:sldId id="259" r:id="rId10"/>
    <p:sldId id="263" r:id="rId11"/>
    <p:sldId id="26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41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1" y="2533471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УЧРЕЖДЕНИЙ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«ГЕНИИ МАТЕМАТИКИ»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6422" y="4581941"/>
            <a:ext cx="5414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Чечнева  Ольга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 Громова Светлана Юрьевна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33471"/>
            <a:ext cx="2362200" cy="297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95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3 р.п. Семибратово»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715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О\Ольга Викторовна\картинки\chetvertyi-lishnii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О\Ольга Викторовна\Laeacco.jpg_q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 « СОСЧИТАЙ ЧИСЛИТЕЛЬНЫЕ»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s://avatars.mds.yandex.net/get-zen_doc/198938/pub_5a4b78e58651655287e916a2_5a4b7924dcaf8e64f5705ac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239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8576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  «ДИДАКТИЧЕСКАЯ ИГРА ПО ФЭМП»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s://ds04.infourok.ru/uploads/ex/08fb/0016c54a-3530470b/hello_html_m48c263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858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roprikol.ru/wp-content/uploads/2019/07/kartinka-spasibo-za-vnimanie-dlya-prezentatsij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15" y="0"/>
            <a:ext cx="9205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304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   «УДИВИТЕЛЬНЫЕ ФАКТЫ»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2.freepng.ru/20180302/ofq/kisspng-child-surprise-computer-file-surprised-child-5a999231bf4fc2.4182592815200138737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1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 ПОСЛОВИЦА»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s://ds04.infourok.ru/uploads/ex/0083/000ef4a2-d2943be5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8580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«ФЭМП ПО ФГОС ДО»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e7.pngegg.com/pngimages/144/610/png-clipart-graphy-question-mark-the-man-with-the-receiver-microphone-photograph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7818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15" y="0"/>
            <a:ext cx="9205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9244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 МУЗЫКАЛЬНАЯ РАЗМИНКА </a:t>
            </a:r>
          </a:p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«РАЗ-ДВА-ТРИ-ЧЕТЫРЕ...»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https://rused.ru/irk-mdou109/wp-content/uploads/sites/54/2020/10/Children-and-Notes-CO-1536x8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62000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707" y="3310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5 «ПЯТЬ СЛАЙДОВ»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i.pinimg.com/736x/ae/f8/a2/aef8a244e90b44a3ddf331c6beb26a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0"/>
            <a:ext cx="4419600" cy="441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\Ольга Викторовна\837260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О\Ольга Викторовна\math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961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\Ольга Викторовна\detskie_stul_y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АДЕЛИНА</cp:lastModifiedBy>
  <cp:revision>7</cp:revision>
  <dcterms:created xsi:type="dcterms:W3CDTF">2021-03-10T05:55:26Z</dcterms:created>
  <dcterms:modified xsi:type="dcterms:W3CDTF">2021-08-22T05:57:44Z</dcterms:modified>
</cp:coreProperties>
</file>