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04" r:id="rId2"/>
    <p:sldId id="305" r:id="rId3"/>
    <p:sldId id="302" r:id="rId4"/>
    <p:sldId id="278" r:id="rId5"/>
    <p:sldId id="303" r:id="rId6"/>
    <p:sldId id="306" r:id="rId7"/>
    <p:sldId id="282" r:id="rId8"/>
    <p:sldId id="260" r:id="rId9"/>
    <p:sldId id="277" r:id="rId10"/>
    <p:sldId id="261" r:id="rId11"/>
    <p:sldId id="262" r:id="rId12"/>
    <p:sldId id="263" r:id="rId13"/>
    <p:sldId id="264" r:id="rId14"/>
    <p:sldId id="294" r:id="rId15"/>
    <p:sldId id="265" r:id="rId16"/>
    <p:sldId id="284" r:id="rId17"/>
    <p:sldId id="285" r:id="rId18"/>
    <p:sldId id="286" r:id="rId19"/>
    <p:sldId id="290" r:id="rId20"/>
    <p:sldId id="300" r:id="rId21"/>
    <p:sldId id="301" r:id="rId22"/>
    <p:sldId id="292" r:id="rId23"/>
    <p:sldId id="287" r:id="rId24"/>
    <p:sldId id="288" r:id="rId25"/>
    <p:sldId id="289" r:id="rId26"/>
    <p:sldId id="266" r:id="rId27"/>
    <p:sldId id="267" r:id="rId28"/>
    <p:sldId id="295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96" r:id="rId38"/>
    <p:sldId id="297" r:id="rId39"/>
    <p:sldId id="298" r:id="rId40"/>
    <p:sldId id="299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94031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ТВОРЧЕСКИХ СПОСОБНОСТЕЙ 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ДЕТЕЙ РАННЕГО ВОЗРАСТА</a:t>
            </a:r>
            <a:endParaRPr lang="ru-RU" sz="4000" dirty="0"/>
          </a:p>
        </p:txBody>
      </p:sp>
      <p:pic>
        <p:nvPicPr>
          <p:cNvPr id="4" name="Содержимое 3" descr="full_096BSr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43570" y="4286256"/>
            <a:ext cx="3048000" cy="2286000"/>
          </a:xfr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764f211ff53680831593f5424e7de66.jp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66" y="500042"/>
            <a:ext cx="7031527" cy="52673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odelki_iz_brosovogo_materiala_svoimi_rukam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785794"/>
            <a:ext cx="7976188" cy="45005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91c842854c219bd7b7b14d47c4f1897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642918"/>
            <a:ext cx="7872438" cy="52482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epositphotos_171530134-stock-photo-kaliningrad-russia-october-26-201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857232"/>
            <a:ext cx="7522371" cy="50149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__________________________64465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1000108"/>
            <a:ext cx="7466788" cy="5143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642918"/>
            <a:ext cx="7462299" cy="56054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5a513d5d0ce499c3d83e243f3b3336e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857232"/>
            <a:ext cx="7412382" cy="49415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9717533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428604"/>
            <a:ext cx="7384566" cy="569120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6a7253126842533cae568cdb2f49c07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714356"/>
            <a:ext cx="7993255" cy="531973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C3qcOHtWAAIy83a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66" y="928670"/>
            <a:ext cx="7092973" cy="531973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3857652" cy="635798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Каждый ребенок – художник.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Трудность в том,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чтоб остаться художником, выйдя из детского возраста.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pic>
        <p:nvPicPr>
          <p:cNvPr id="7" name="Содержимое 6" descr="8d507aff37270f2558fed2e355de9e5f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9256" y="2428868"/>
            <a:ext cx="3714744" cy="4429132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gG8CU8NQDr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8652" y="500042"/>
            <a:ext cx="7829274" cy="57483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1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108" y="198100"/>
            <a:ext cx="5500726" cy="6050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vesna-podelka-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28" y="571480"/>
            <a:ext cx="7334302" cy="550072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c868fcdd06694be7d7cc0059523648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8167" y="1000108"/>
            <a:ext cx="7666283" cy="495905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03-003-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66" y="857232"/>
            <a:ext cx="7188224" cy="539116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etsad-412541-151402669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28" y="642918"/>
            <a:ext cx="7096477" cy="55340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99e3fcad0ebfea229189ef4dae826d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5100" y="857232"/>
            <a:ext cx="7499350" cy="53403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66" y="642918"/>
            <a:ext cx="7150286" cy="523400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1200 (4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571480"/>
            <a:ext cx="7569227" cy="56769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e11e6f69f6146c17e893d5fad9223fd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28" y="785794"/>
            <a:ext cx="7300028" cy="54626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c7b4b4dc4ff691802772b066fbb47f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571480"/>
            <a:ext cx="7180397" cy="567692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etsad-971603-153728271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4414" y="714356"/>
            <a:ext cx="7477668" cy="56054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ello_html_6758c68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422" y="395262"/>
            <a:ext cx="5199457" cy="64627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13-020-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3042" y="714356"/>
            <a:ext cx="6993339" cy="55340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242_news_0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571480"/>
            <a:ext cx="7691617" cy="51149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28_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785794"/>
            <a:ext cx="7586687" cy="50577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ello_html_m7c7e767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5852" y="714356"/>
            <a:ext cx="7506319" cy="51867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1200 (6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28" y="642918"/>
            <a:ext cx="7221353" cy="531973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1200 (5)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785794"/>
            <a:ext cx="7634793" cy="50863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pplikatsiya-zima-11-700x52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28" y="571480"/>
            <a:ext cx="7280326" cy="54602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etsad-453073-145638657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8696" y="714356"/>
            <a:ext cx="7701022" cy="52768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448313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538" y="571480"/>
            <a:ext cx="7877361" cy="56054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00569327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70" y="285728"/>
            <a:ext cx="5942033" cy="59420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4136524" cy="558325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К трём годам 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развитие клеток 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головного мозга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завершено 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70 – 80%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endParaRPr lang="ru-RU" sz="4400" dirty="0"/>
          </a:p>
        </p:txBody>
      </p:sp>
      <p:pic>
        <p:nvPicPr>
          <p:cNvPr id="6" name="Содержимое 5" descr="5d7cf9cd90105-ful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2132" y="3286124"/>
            <a:ext cx="3319466" cy="3319466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85728"/>
            <a:ext cx="3714776" cy="607223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Мозг ребёнка 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может вместить безграничный объём информации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4400" dirty="0"/>
          </a:p>
        </p:txBody>
      </p:sp>
      <p:pic>
        <p:nvPicPr>
          <p:cNvPr id="2050" name="Picture 2" descr="C:\Users\3\Desktop\ВОСПИТАТЕЛИ\Линник\МО\творческие способности\картинки\image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628" y="2786058"/>
            <a:ext cx="4143372" cy="35337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oblako_obemnoe_belyy_goluboy_nebo_stolb_53124_1680x105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28" y="571480"/>
            <a:ext cx="7499350" cy="55721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erevo_vetki_listia_123646_1280x72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7290" y="785794"/>
            <a:ext cx="7577160" cy="51714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eaf52a08d7b8052f62fb8ebcee6ed2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976" y="928670"/>
            <a:ext cx="7466747" cy="44817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120</TotalTime>
  <Words>11</Words>
  <PresentationFormat>Экран (4:3)</PresentationFormat>
  <Paragraphs>4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Солнцестояние</vt:lpstr>
      <vt:lpstr>РАЗВИТИЕ  ТВОРЧЕСКИХ СПОСОБНОСТЕЙ  ДЕТЕЙ РАННЕГО ВОЗРАСТА</vt:lpstr>
      <vt:lpstr>Каждый ребенок – художник.  Трудность в том,  чтоб остаться художником, выйдя из детского возраста. </vt:lpstr>
      <vt:lpstr>Слайд 3</vt:lpstr>
      <vt:lpstr>Слайд 4</vt:lpstr>
      <vt:lpstr>К трём годам  развитие клеток  головного мозга  завершено  на 70 – 80% </vt:lpstr>
      <vt:lpstr>Мозг ребёнка  может вместить безграничный объём информации.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 ТВОРЧЕСКИХ СПОСОБНОСТЕЙ  ДЕТЕЙ РАННЕГО ВОЗРАСТА</dc:title>
  <dc:creator>3</dc:creator>
  <cp:lastModifiedBy>Microsoft</cp:lastModifiedBy>
  <cp:revision>20</cp:revision>
  <dcterms:created xsi:type="dcterms:W3CDTF">2020-03-02T11:14:12Z</dcterms:created>
  <dcterms:modified xsi:type="dcterms:W3CDTF">2020-03-10T08:28:08Z</dcterms:modified>
</cp:coreProperties>
</file>