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2" r:id="rId4"/>
    <p:sldId id="257" r:id="rId5"/>
    <p:sldId id="261" r:id="rId6"/>
    <p:sldId id="259" r:id="rId7"/>
    <p:sldId id="260" r:id="rId8"/>
    <p:sldId id="280" r:id="rId9"/>
    <p:sldId id="258" r:id="rId10"/>
    <p:sldId id="263" r:id="rId11"/>
    <p:sldId id="264" r:id="rId12"/>
    <p:sldId id="265" r:id="rId13"/>
    <p:sldId id="266" r:id="rId14"/>
    <p:sldId id="282" r:id="rId15"/>
    <p:sldId id="267" r:id="rId16"/>
    <p:sldId id="270" r:id="rId17"/>
    <p:sldId id="269" r:id="rId18"/>
    <p:sldId id="276" r:id="rId19"/>
    <p:sldId id="268" r:id="rId20"/>
    <p:sldId id="271" r:id="rId21"/>
    <p:sldId id="272" r:id="rId22"/>
    <p:sldId id="273" r:id="rId23"/>
    <p:sldId id="277" r:id="rId24"/>
    <p:sldId id="275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Презентации и клипы\Есенин\отк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Презентации и клипы\Есенин\кося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User\Desktop\Презентации и клипы\Есенин\пряж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Презентации и клипы\Есенин\нив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Презентации и клипы\Есенин\кле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ентации и клипы\Есенин\отговорила рощ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Презентации и клипы\Есенин\вьюга поет зим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Презентации и клипы\Есенин\воробуш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Презентации и клипы\Есенин\порош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Презентации и клипы\Есенин\бер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Презентации и клипы\Есенин\ч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и и клипы\Есенин\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23825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bg1"/>
                </a:solidFill>
              </a:rPr>
              <a:t>Сергей Есенин</a:t>
            </a:r>
            <a:endParaRPr lang="ru-RU" sz="9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Презентации и клипы\Есенин\с добрым утр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Презентации и клипы\Есенин\веч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Users\User\Desktop\Презентации и клипы\Есенин\бабушк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esktop\Презентации и клипы\Есенин\гу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Презентации и клипы\Есенин\с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419600" cy="62023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Презентации и клипы\Есенин\с б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User\Desktop\Презентации и клипы\Есенин\дерев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275" y="2958306"/>
            <a:ext cx="3219450" cy="1809750"/>
          </a:xfrm>
          <a:prstGeom prst="rect">
            <a:avLst/>
          </a:prstGeom>
          <a:noFill/>
        </p:spPr>
      </p:pic>
      <p:pic>
        <p:nvPicPr>
          <p:cNvPr id="3075" name="Picture 3" descr="C:\Users\User\Desktop\Презентации и клипы\Есенин\дерев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Презентации и клипы\Есенин\д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резентации и клипы\Есенин\берез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Презентации и клипы\Есенин\ре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</p:spPr>
      </p:pic>
      <p:pic>
        <p:nvPicPr>
          <p:cNvPr id="5123" name="Picture 3" descr="C:\Users\User\Desktop\Презентации и клипы\Есенин\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Презентации и клипы\Есенин\ма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Презентации и клипы\Есенин\родител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</p:spPr>
      </p:pic>
      <p:pic>
        <p:nvPicPr>
          <p:cNvPr id="6147" name="Picture 3" descr="C:\Users\User\Desktop\Презентации и клипы\Есенин\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876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 descr="C:\Users\User\Desktop\Презентации и клипы\Есенин\ди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Презентации и клипы\Есенин\сестр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</Words>
  <Application>Microsoft Office PowerPoint</Application>
  <PresentationFormat>Экран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Сергей Есенин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2015-11-18T12:03:01Z</dcterms:created>
  <dcterms:modified xsi:type="dcterms:W3CDTF">2015-11-20T10:31:20Z</dcterms:modified>
</cp:coreProperties>
</file>