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71" r:id="rId5"/>
    <p:sldId id="259" r:id="rId6"/>
    <p:sldId id="274" r:id="rId7"/>
    <p:sldId id="272" r:id="rId8"/>
    <p:sldId id="275" r:id="rId9"/>
    <p:sldId id="276" r:id="rId10"/>
    <p:sldId id="260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Документы\МО\2016-2017 г.г\апрель 2-я младшая\бубнова\limpopo-limpopo-limpopo-tverdil-aybolit-sushchestvuyet-li-v-deystvitelnosti-takoye-mes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0" t="5287" r="400" b="4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\МО\2016-2017 г.г\апрель 2-я младшая\бубнова\99677667_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372" r="504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\МО\2016-2017 г.г\апрель 2-я младшая\бубнова\99677667_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60"/>
          <a:stretch>
            <a:fillRect/>
          </a:stretch>
        </p:blipFill>
        <p:spPr bwMode="auto">
          <a:xfrm>
            <a:off x="2400299" y="0"/>
            <a:ext cx="6743701" cy="6172200"/>
          </a:xfrm>
          <a:prstGeom prst="rect">
            <a:avLst/>
          </a:prstGeom>
          <a:noFill/>
        </p:spPr>
      </p:pic>
      <p:pic>
        <p:nvPicPr>
          <p:cNvPr id="2050" name="Picture 2" descr="C:\Users\User\Desktop\Документы\МО\2016-2017 г.г\апрель 2-я младшая\бубнова\шакал.jpg"/>
          <p:cNvPicPr>
            <a:picLocks noChangeAspect="1" noChangeArrowheads="1"/>
          </p:cNvPicPr>
          <p:nvPr/>
        </p:nvPicPr>
        <p:blipFill>
          <a:blip r:embed="rId3" cstate="print"/>
          <a:srcRect l="4717" t="5325" r="600" b="22987"/>
          <a:stretch>
            <a:fillRect/>
          </a:stretch>
        </p:blipFill>
        <p:spPr bwMode="auto">
          <a:xfrm>
            <a:off x="152400" y="990600"/>
            <a:ext cx="2362200" cy="2362200"/>
          </a:xfrm>
          <a:prstGeom prst="rect">
            <a:avLst/>
          </a:prstGeom>
          <a:noFill/>
        </p:spPr>
      </p:pic>
      <p:pic>
        <p:nvPicPr>
          <p:cNvPr id="5" name="Picture 2" descr="C:\Users\User\Desktop\Документы\МО\2016-2017 г.г\апрель 2-я младшая\бубнова\99677667_5.jpeg"/>
          <p:cNvPicPr>
            <a:picLocks noChangeAspect="1" noChangeArrowheads="1"/>
          </p:cNvPicPr>
          <p:nvPr/>
        </p:nvPicPr>
        <p:blipFill>
          <a:blip r:embed="rId2" cstate="print"/>
          <a:srcRect t="53372" r="50422"/>
          <a:stretch>
            <a:fillRect/>
          </a:stretch>
        </p:blipFill>
        <p:spPr bwMode="auto">
          <a:xfrm>
            <a:off x="381000" y="3505200"/>
            <a:ext cx="4129268" cy="2588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окументы\МО\2016-2017 г.г\апрель 2-я младшая\бубнова\09_chukovsky-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76809"/>
            <a:ext cx="5562600" cy="693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Документы\МО\2016-2017 г.г\апрель 2-я младшая\бубнова\море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МО\2016-2017 г.г\апрель 2-я младшая\бубнова\p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2" r="2036" b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окументы\МО\2016-2017 г.г\апрель 2-я младшая\бубнова\мо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МО\2016-2017 г.г\апрель 2-я младшая\бубнова\г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ы рисунок клипар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2017-04-10T06:47:49Z</dcterms:created>
  <dcterms:modified xsi:type="dcterms:W3CDTF">2017-04-25T04:48:56Z</dcterms:modified>
</cp:coreProperties>
</file>