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5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FF33"/>
    <a:srgbClr val="66FFFF"/>
    <a:srgbClr val="FFCC66"/>
    <a:srgbClr val="FFFF00"/>
    <a:srgbClr val="996633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01375-D25B-4EE6-A78F-2B68CA070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E65F-09A3-48DE-88D5-2D5E2DC0B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9B5C-0D19-4441-8119-F1527E021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11F5-927A-4AFF-BAF2-0FCA947D5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A75E9-9597-4708-B1D1-9A535ECC5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F94E4-28AF-46BB-8D30-0F848E190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79FE9-90FB-41BC-80E6-BD25C61D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19EF-7A9B-4C3B-92FE-FE4D0D3E4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C517A-AAA8-4A2B-8952-12746DEE8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27BC-745C-43EF-B6E6-C1EECF5B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54564-3501-4307-AE32-5B91B7DD1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C159BE8-E76B-4427-8BEF-FA571902B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3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6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e8ac4063c31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-76200"/>
            <a:ext cx="91328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6000" b="1">
              <a:solidFill>
                <a:srgbClr val="FF66CC"/>
              </a:solidFill>
              <a:latin typeface="Monotype Corsiva" pitchFamily="66" charset="0"/>
            </a:endParaRPr>
          </a:p>
          <a:p>
            <a:pPr algn="ctr"/>
            <a:r>
              <a:rPr lang="ru-RU" sz="6000" b="1">
                <a:solidFill>
                  <a:srgbClr val="FF66CC"/>
                </a:solidFill>
                <a:latin typeface="Monotype Corsiva" pitchFamily="66" charset="0"/>
              </a:rPr>
              <a:t>Игра «Жадина»</a:t>
            </a:r>
          </a:p>
          <a:p>
            <a:pPr algn="ctr"/>
            <a:endParaRPr lang="ru-RU" sz="6000" b="1">
              <a:solidFill>
                <a:srgbClr val="FF66CC"/>
              </a:solidFill>
              <a:latin typeface="Monotype Corsiva" pitchFamily="66" charset="0"/>
            </a:endParaRPr>
          </a:p>
          <a:p>
            <a:pPr algn="ctr"/>
            <a:r>
              <a:rPr lang="ru-RU" sz="2400" b="1">
                <a:solidFill>
                  <a:srgbClr val="996633"/>
                </a:solidFill>
              </a:rPr>
              <a:t>Цель:</a:t>
            </a:r>
            <a:r>
              <a:rPr lang="ru-RU" sz="2000" b="1"/>
              <a:t> Согласовывать слова с местоимениями: мой, моя, мое, мои.</a:t>
            </a:r>
          </a:p>
          <a:p>
            <a:pPr algn="ctr"/>
            <a:r>
              <a:rPr lang="ru-RU" sz="2000" b="1"/>
              <a:t> Назови предметы, про которые можно сказать «мой».</a:t>
            </a:r>
          </a:p>
          <a:p>
            <a:pPr algn="ctr"/>
            <a:r>
              <a:rPr lang="ru-RU" sz="2000" b="1"/>
              <a:t>Назови предметы, про которые можно сказать «моя»</a:t>
            </a:r>
          </a:p>
          <a:p>
            <a:pPr algn="ctr"/>
            <a:r>
              <a:rPr lang="ru-RU" sz="2000" b="1"/>
              <a:t> Назови предметы, про которые можно сказать «мое».</a:t>
            </a:r>
          </a:p>
          <a:p>
            <a:pPr algn="ctr"/>
            <a:r>
              <a:rPr lang="ru-RU" sz="2000" b="1"/>
              <a:t> Назови предметы, про которые можно сказать «мои».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4810" y="5000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5000636"/>
            <a:ext cx="2631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Разработала учитель-логопед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Борисова Л.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МБДОУ «Детский сад  №5»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г. Нефтеюганск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 descr="e8ac4063c31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718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3348038" y="333375"/>
            <a:ext cx="2376487" cy="792163"/>
          </a:xfrm>
          <a:prstGeom prst="ellipse">
            <a:avLst/>
          </a:prstGeom>
          <a:solidFill>
            <a:srgbClr val="FFCC66"/>
          </a:solidFill>
          <a:ln w="762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Мой</a:t>
            </a:r>
          </a:p>
        </p:txBody>
      </p:sp>
      <p:sp>
        <p:nvSpPr>
          <p:cNvPr id="3079" name="AutoShape 10"/>
          <p:cNvSpPr>
            <a:spLocks noChangeArrowheads="1"/>
          </p:cNvSpPr>
          <p:nvPr/>
        </p:nvSpPr>
        <p:spPr bwMode="auto">
          <a:xfrm>
            <a:off x="4356100" y="1196975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76200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Oval 15"/>
          <p:cNvSpPr>
            <a:spLocks noChangeArrowheads="1"/>
          </p:cNvSpPr>
          <p:nvPr/>
        </p:nvSpPr>
        <p:spPr bwMode="auto">
          <a:xfrm>
            <a:off x="2843213" y="1557338"/>
            <a:ext cx="3311525" cy="1728787"/>
          </a:xfrm>
          <a:prstGeom prst="ellipse">
            <a:avLst/>
          </a:prstGeom>
          <a:solidFill>
            <a:srgbClr val="66FF33"/>
          </a:solidFill>
          <a:ln w="5715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8" name="Picture 18" descr="ScannedImage-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437063"/>
            <a:ext cx="933450" cy="10080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59" name="Picture 19" descr="сканирование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09082">
            <a:off x="1331913" y="4437063"/>
            <a:ext cx="930275" cy="12446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0" name="Picture 20" descr="сканирование00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5661025"/>
            <a:ext cx="936625" cy="936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1" name="Picture 21" descr="сканирование00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5661025"/>
            <a:ext cx="1081087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2" name="Picture 22" descr="сканирование02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98431">
            <a:off x="5219700" y="3573463"/>
            <a:ext cx="984250" cy="13684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3" name="Picture 23" descr="сканирование00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56550" y="4292600"/>
            <a:ext cx="982663" cy="11430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4" name="Picture 24" descr="сканирование02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1638" y="3357563"/>
            <a:ext cx="1014412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5" name="Picture 25" descr="сканирование000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87944">
            <a:off x="6156325" y="4005263"/>
            <a:ext cx="931863" cy="12239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6" name="Picture 26" descr="ScannedImage-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407804">
            <a:off x="2195513" y="3860800"/>
            <a:ext cx="920750" cy="143986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7" name="Picture 27" descr="Scan_Pic002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96188" y="5661025"/>
            <a:ext cx="1152525" cy="10001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8" name="Picture 28" descr="сканирование005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92275" y="5661025"/>
            <a:ext cx="952500" cy="9525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69" name="Picture 29" descr="Scan_Pic002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852109">
            <a:off x="7019925" y="4652963"/>
            <a:ext cx="1001713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70" name="Picture 30" descr="сканирование002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957458">
            <a:off x="3203575" y="3573463"/>
            <a:ext cx="1039813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71" name="Picture 31" descr="сканирование001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40425" y="5661025"/>
            <a:ext cx="1296988" cy="95091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72" name="Picture 32" descr="сканирование004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9388" y="5703888"/>
            <a:ext cx="1079500" cy="9334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0273" name="Picture 33" descr="Scan_Pic002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3357563"/>
            <a:ext cx="1069975" cy="809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4624E-7 C -0.00087 -0.05642 0.00104 -0.10844 -0.00625 -0.16278 C -0.00573 -0.21272 -0.00555 -0.26289 -0.00468 -0.31284 C -0.00399 -0.35122 -0.00712 -0.34035 -3.05556E-6 -0.35954 C -0.00104 -0.3637 -0.00295 -0.36763 -0.00312 -0.37203 C -0.00347 -0.39029 -0.00295 -0.40879 -0.00156 -0.42705 C -0.00139 -0.4296 0.0007 -0.43122 0.00157 -0.43353 C 0.00538 -0.44324 0.00365 -0.45364 0.01111 -0.46081 C 0.02014 -0.46937 0.03403 -0.47052 0.04445 -0.47353 C 0.05816 -0.47284 0.07205 -0.47307 0.08577 -0.47145 C 0.08907 -0.47099 0.09532 -0.46729 0.09532 -0.46729 C 0.09983 -0.46104 0.10348 -0.45434 0.10799 -0.44833 C 0.11077 -0.437 0.10851 -0.4437 0.11598 -0.42914 C 0.11702 -0.42705 0.1191 -0.42289 0.1191 -0.42289 C 0.12066 -0.41619 0.12084 -0.41457 0.12379 -0.4081 C 0.1257 -0.4037 0.13021 -0.39538 0.13021 -0.39538 C 0.13368 -0.37665 0.13021 -0.38243 0.13663 -0.37434 C 0.13959 -0.36208 0.14497 -0.35168 0.14931 -0.34035 C 0.15122 -0.33041 0.1533 -0.32648 0.15886 -0.31931 C 0.15938 -0.31723 0.15868 -0.31284 0.16042 -0.31284 C 0.16268 -0.31284 0.16337 -0.31746 0.16511 -0.31931 C 0.17118 -0.32532 0.17709 -0.3274 0.1842 -0.32995 C 0.18525 -0.33203 0.18577 -0.33457 0.18733 -0.33619 C 0.18872 -0.33758 0.19115 -0.33642 0.19219 -0.33827 C 0.19688 -0.34705 0.19549 -0.35885 0.2 -0.36786 C 0.20052 -0.36995 0.2007 -0.37249 0.20157 -0.37434 C 0.20226 -0.37596 0.204 -0.37665 0.20469 -0.3785 C 0.20591 -0.38104 0.20556 -0.38428 0.20643 -0.38682 C 0.20712 -0.38914 0.20851 -0.39122 0.20955 -0.3933 C 0.21129 -0.40255 0.21285 -0.41318 0.21754 -0.42081 C 0.21893 -0.42312 0.22014 -0.42567 0.22223 -0.42705 C 0.225 -0.42914 0.23177 -0.43122 0.23177 -0.43122 C 0.24358 -0.44185 0.2375 -0.43885 0.24913 -0.44185 C 0.25087 -0.44324 0.25226 -0.44509 0.254 -0.44601 C 0.25712 -0.44786 0.26354 -0.45041 0.26354 -0.45041 C 0.28993 -0.44971 0.3165 -0.44971 0.34288 -0.44833 C 0.34844 -0.4481 0.35886 -0.44185 0.35886 -0.44185 C 0.3625 -0.43445 0.37032 -0.42336 0.37622 -0.42081 C 0.38143 -0.41156 0.3849 -0.4037 0.39219 -0.39746 C 0.39375 -0.39468 0.39532 -0.39191 0.39688 -0.38914 C 0.39913 -0.38497 0.4033 -0.37642 0.4033 -0.37642 C 0.40452 -0.36601 0.40643 -0.35515 0.40643 -0.34474 " pathEditMode="relative" ptsTypes="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95 -0.05457 C -0.03021 -0.06382 -0.03403 -0.07283 -0.03577 -0.08208 C -0.03872 -0.09711 -0.04115 -0.11214 -0.04531 -0.12648 C -0.05087 -0.21226 -0.04688 -0.2985 -0.04531 -0.38451 C -0.04427 -0.43861 -0.04358 -0.44208 -0.02952 -0.4837 C -0.02361 -0.50127 -0.02986 -0.49202 -0.02309 -0.50058 C -0.02084 -0.51283 -0.01927 -0.517 -0.01354 -0.52809 C -0.01146 -0.53665 -0.00886 -0.54081 -0.00417 -0.54728 C -0.00122 -0.55792 0.00555 -0.56717 0.01024 -0.57688 C 0.02361 -0.60509 0.01458 -0.59191 0.0309 -0.60648 C 0.04201 -0.61642 0.02864 -0.61041 0.04201 -0.6148 C 0.05278 -0.62474 0.04774 -0.62174 0.05625 -0.62543 C 0.06944 -0.62474 0.08264 -0.62451 0.09583 -0.62335 C 0.09809 -0.62312 0.10017 -0.62174 0.10225 -0.62127 C 0.10868 -0.61965 0.12135 -0.61688 0.12135 -0.61665 C 0.13368 -0.60994 0.14531 -0.60856 0.15625 -0.59792 C 0.1684 -0.60324 0.175 -0.59029 0.18316 -0.58104 C 0.18767 -0.57596 0.19392 -0.57295 0.19757 -0.56624 C 0.1993 -0.56301 0.20035 -0.55885 0.20225 -0.55561 C 0.20729 -0.54682 0.21198 -0.5378 0.21805 -0.53017 C 0.2191 -0.52879 0.22031 -0.52763 0.22135 -0.52601 C 0.22725 -0.51676 0.23142 -0.50567 0.23715 -0.49642 C 0.24375 -0.48578 0.25278 -0.47491 0.25781 -0.46266 C 0.26475 -0.44578 0.27326 -0.43098 0.28003 -0.41411 C 0.28819 -0.39399 0.28212 -0.40093 0.29114 -0.39283 C 0.2934 -0.38659 0.29757 -0.38081 0.29757 -0.37387 " pathEditMode="relative" rAng="0" ptsTypes="fffffffffffffffffffffffffA">
                                      <p:cBhvr>
                                        <p:cTn id="16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-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89017E-7 C -0.00556 -0.02219 -0.00399 -0.04069 -0.00313 -0.06335 C 0.00122 -0.17572 -0.00278 -0.12254 0.00174 -0.17757 C 0.00278 -0.20347 0.00226 -0.2393 0.00955 -0.26427 C 0.01181 -0.28254 0.01927 -0.28786 0.02708 -0.30427 C 0.03056 -0.32578 0.03316 -0.32994 0.04288 -0.34659 C 0.04549 -0.35584 0.04722 -0.36555 0.05087 -0.3741 C 0.05295 -0.37896 0.05573 -0.38358 0.05729 -0.3889 C 0.06146 -0.40277 0.06476 -0.41711 0.0684 -0.43121 C 0.07031 -0.43861 0.07378 -0.44508 0.07622 -0.45225 C 0.08247 -0.47098 0.08733 -0.49063 0.09375 -0.50936 C 0.09931 -0.52578 0.10469 -0.54566 0.11285 -0.56023 C 0.11597 -0.56578 0.11875 -0.57179 0.12222 -0.57711 C 0.12465 -0.58081 0.13021 -0.58751 0.13021 -0.58751 C 0.1349 -0.60693 0.1533 -0.61456 0.16667 -0.61942 C 0.16771 -0.6215 0.1684 -0.62427 0.16997 -0.62566 C 0.1717 -0.62728 0.17431 -0.62659 0.17622 -0.62774 C 0.18125 -0.63052 0.18524 -0.63399 0.19062 -0.6363 C 0.19375 -0.6356 0.19705 -0.6356 0.2 -0.63422 C 0.20538 -0.63167 0.21024 -0.62612 0.21597 -0.62358 C 0.22222 -0.61711 0.22899 -0.61341 0.23507 -0.6067 C 0.24635 -0.59422 0.25191 -0.57572 0.26198 -0.56231 C 0.26146 -0.55953 0.26007 -0.55676 0.26042 -0.55375 C 0.26076 -0.55121 0.26354 -0.54751 0.26354 -0.54751 " pathEditMode="relative" ptsTypes="fffffffffffffffffffffffA">
                                      <p:cBhvr>
                                        <p:cTn id="41" dur="2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42775E-6 C 0.00052 -0.00208 0.00191 -0.00416 0.00157 -0.00624 C 0.00122 -0.00878 -0.00087 -0.0104 -0.00156 -0.01271 C -0.00312 -0.01734 -0.00347 -0.02265 -0.00468 -0.02751 C -0.00955 -0.10289 -0.00955 -0.08878 -0.00955 -0.19028 C -0.00955 -0.2245 -0.01128 -0.26242 -0.00312 -0.29595 C -0.00278 -0.29965 -0.00139 -0.32323 -4.44444E-6 -0.32971 C 0.00122 -0.33549 0.00347 -0.3408 0.00486 -0.34658 C 0.00764 -0.35838 0.00816 -0.36948 0.01597 -0.37618 C 0.02865 -0.37271 0.0408 -0.36901 0.05243 -0.36138 C 0.05747 -0.35468 0.06233 -0.34566 0.06823 -0.34034 C 0.06893 -0.32624 0.06875 -0.31028 0.07153 -0.29595 C 0.07327 -0.28716 0.07778 -0.2793 0.07778 -0.27052 " pathEditMode="relative" ptsTypes="ffffffffffffA">
                                      <p:cBhvr>
                                        <p:cTn id="46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e8ac4063c31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718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348038" y="333375"/>
            <a:ext cx="2376487" cy="792163"/>
          </a:xfrm>
          <a:prstGeom prst="ellipse">
            <a:avLst/>
          </a:prstGeom>
          <a:solidFill>
            <a:srgbClr val="FFCC66"/>
          </a:solidFill>
          <a:ln w="762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Моя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356100" y="1196975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76200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843213" y="1557338"/>
            <a:ext cx="3311525" cy="1728787"/>
          </a:xfrm>
          <a:prstGeom prst="ellipse">
            <a:avLst/>
          </a:prstGeom>
          <a:solidFill>
            <a:srgbClr val="66FF33"/>
          </a:solidFill>
          <a:ln w="5715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1" name="Picture 9" descr="ScannedImage-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437063"/>
            <a:ext cx="933450" cy="10080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2" name="Picture 10" descr="сканирование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09082">
            <a:off x="1331913" y="4437063"/>
            <a:ext cx="930275" cy="12446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3" name="Picture 11" descr="сканирование00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5661025"/>
            <a:ext cx="936625" cy="936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4" name="Picture 12" descr="сканирование00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5661025"/>
            <a:ext cx="1081087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5" name="Picture 13" descr="сканирование02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98431">
            <a:off x="5219700" y="3573463"/>
            <a:ext cx="984250" cy="13684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6" name="Picture 14" descr="сканирование00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56550" y="4292600"/>
            <a:ext cx="982663" cy="11430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7" name="Picture 15" descr="сканирование02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1638" y="3357563"/>
            <a:ext cx="1014412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8" name="Picture 16" descr="сканирование000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87944">
            <a:off x="6156325" y="4005263"/>
            <a:ext cx="931863" cy="12239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29" name="Picture 17" descr="ScannedImage-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407804">
            <a:off x="2195513" y="3860800"/>
            <a:ext cx="920750" cy="143986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0" name="Picture 18" descr="Scan_Pic002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96188" y="5661025"/>
            <a:ext cx="1152525" cy="10001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1" name="Picture 19" descr="сканирование005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92275" y="5661025"/>
            <a:ext cx="952500" cy="9525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2" name="Picture 20" descr="Scan_Pic002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852109">
            <a:off x="7019925" y="4652963"/>
            <a:ext cx="1001713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3" name="Picture 21" descr="сканирование002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957458">
            <a:off x="3203575" y="3573463"/>
            <a:ext cx="1039813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4" name="Picture 22" descr="сканирование001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40425" y="5661025"/>
            <a:ext cx="1296988" cy="95091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5" name="Picture 23" descr="сканирование004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9388" y="5703888"/>
            <a:ext cx="1079500" cy="9334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36" name="Picture 24" descr="Scan_Pic002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3357563"/>
            <a:ext cx="1069975" cy="809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50867E-6 C 0.00695 -0.00208 0.01111 -0.00578 0.01754 -0.00855 C 0.01927 -0.01549 0.02552 -0.02751 0.02552 -0.02751 C 0.02691 -0.03561 0.02743 -0.04069 0.03177 -0.04671 C 0.03698 -0.07422 0.06649 -0.07676 0.07778 -0.09942 C 0.08056 -0.11329 0.08802 -0.12601 0.09219 -0.13965 C 0.09497 -0.15861 0.09618 -0.1778 0.09844 -0.19676 C 0.0974 -0.21087 0.09653 -0.22497 0.09531 -0.23908 C 0.0941 -0.25249 0.09063 -0.26659 0.08733 -0.27908 C 0.08142 -0.3022 0.0783 -0.3378 0.05729 -0.34474 C 0.04288 -0.36324 0.01771 -0.36162 1.94444E-6 -0.3637 C -0.02222 -0.36231 -0.04132 -0.36116 -0.0618 -0.35098 C -0.06788 -0.34798 -0.07239 -0.34312 -0.07778 -0.33827 C -0.08142 -0.33503 -0.09392 -0.32925 -0.09826 -0.32786 C -0.10746 -0.31954 -0.1059 -0.31052 -0.11736 -0.30659 C -0.1217 -0.29803 -0.12118 -0.29318 -0.12691 -0.28555 C -0.12847 -0.27908 -0.13281 -0.27306 -0.13333 -0.26636 C -0.13368 -0.26012 -0.13333 -0.25364 -0.13333 -0.2474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5.89595E-6 C 0.03594 -0.03191 0.00712 -0.00371 0.00626 -0.15446 C 0.00573 -0.24255 -0.00086 -0.32694 -0.00486 -0.41434 C -0.00468 -0.43168 -0.02499 -0.55446 0.00626 -0.59608 C 0.01841 -0.59538 0.03073 -0.5933 0.04289 -0.594 C 0.0448 -0.594 0.04567 -0.59839 0.04757 -0.59839 C 0.05209 -0.59839 0.05626 -0.59446 0.06025 -0.59191 C 0.06615 -0.58798 0.07136 -0.58452 0.07778 -0.58128 C 0.08091 -0.57966 0.08733 -0.57712 0.08733 -0.57712 C 0.09167 -0.56856 0.08942 -0.56556 0.09688 -0.56232 C 0.09862 -0.55746 0.09914 -0.55168 0.10157 -0.54752 C 0.10365 -0.54405 0.10712 -0.5422 0.10955 -0.5392 C 0.11268 -0.52648 0.11251 -0.52625 0.1191 -0.51793 C 0.11962 -0.51585 0.12067 -0.51168 0.12067 -0.51168 " pathEditMode="relative" ptsTypes="fffffffffffffA">
                                      <p:cBhvr>
                                        <p:cTn id="31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9.24855E-6 C 0.00191 -0.01271 0.00729 -0.02288 0.01267 -0.03375 C 0.01476 -0.04254 0.0191 -0.04901 0.02222 -0.0571 C 0.02344 -0.06057 0.02378 -0.06473 0.02535 -0.06774 C 0.02743 -0.0719 0.03333 -0.07814 0.03333 -0.07814 C 0.03646 -0.08878 0.0408 -0.10404 0.04913 -0.10774 C 0.05486 -0.11722 0.05937 -0.12531 0.06823 -0.12901 C 0.07795 -0.13757 0.08455 -0.14913 0.09357 -0.15861 C 0.0941 -0.16069 0.09427 -0.163 0.09514 -0.16485 C 0.09705 -0.16924 0.1 -0.17294 0.10156 -0.17757 C 0.10312 -0.18242 0.10434 -0.18774 0.10625 -0.19236 C 0.10851 -0.19768 0.11423 -0.20716 0.11423 -0.20716 C 0.1217 -0.24254 0.11198 -0.20346 0.12378 -0.2326 C 0.12535 -0.23653 0.12552 -0.24115 0.12691 -0.24531 C 0.13385 -0.26543 0.13212 -0.25456 0.13958 -0.27283 C 0.14722 -0.29155 0.14774 -0.30312 0.15868 -0.32138 C 0.16059 -0.33132 0.16319 -0.33988 0.16667 -0.3489 C 0.17066 -0.37063 0.16476 -0.34427 0.17292 -0.36369 C 0.17482 -0.36809 0.175 -0.37364 0.17621 -0.37849 C 0.17864 -0.40138 0.17986 -0.41664 0.1809 -0.44184 C 0.1809 -0.44208 0.18021 -0.49179 0.17778 -0.5052 C 0.17396 -0.52693 0.16493 -0.55468 0.15868 -0.57502 C 0.15121 -0.5993 0.14548 -0.62335 0.13177 -0.64277 C 0.12795 -0.65641 0.11649 -0.66057 0.10781 -0.66797 C 0.07708 -0.6645 0.08003 -0.66797 0.06024 -0.65965 C 0.0368 -0.64994 0.0618 -0.66034 0.04444 -0.65109 C 0.04132 -0.64947 0.03489 -0.64693 0.03489 -0.64693 C 0.02812 -0.63999 0.02482 -0.63144 0.01892 -0.62358 C 0.01441 -0.59999 0.02118 -0.62843 0.01267 -0.61086 C 0.01146 -0.60855 0.01198 -0.60508 0.01111 -0.60254 C 0.00746 -0.59144 0.00173 -0.57919 -0.00486 -0.57086 C -0.0066 -0.56346 -0.00695 -0.55745 -0.01111 -0.55167 C -0.01285 -0.54473 -0.01181 -0.5445 -0.01754 -0.54127 C -0.01945 -0.54011 -0.02379 -0.53919 -0.02379 -0.53919 " pathEditMode="relative" ptsTypes="fffffffffffffffffffffffffffffffffA">
                                      <p:cBhvr>
                                        <p:cTn id="76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2.48555E-6 C 0.01025 -0.01364 -0.0019 0.00139 0.01268 -0.01248 C 0.01633 -0.01595 0.02483 -0.03052 0.02692 -0.03584 C 0.03004 -0.04416 0.03004 -0.05295 0.03334 -0.06127 C 0.03473 -0.07052 0.03716 -0.07954 0.03803 -0.08878 C 0.03959 -0.10358 0.04115 -0.13318 0.04115 -0.13318 C 0.03907 -0.14867 0.03647 -0.16832 0.03334 -0.18381 C 0.03143 -0.19283 0.02761 -0.20208 0.02535 -0.21133 C 0.02171 -0.22613 0.01945 -0.24208 0.01112 -0.25364 C 0.0106 -0.25641 0.0106 -0.25965 0.00956 -0.26196 C 0.00886 -0.26381 0.00695 -0.26451 0.00626 -0.26636 C 0.00522 -0.26959 0.00574 -0.27376 0.00468 -0.27676 C 0.00348 -0.28069 0.0014 -0.2837 7.5E-6 -0.2874 C -0.00624 -0.30404 -0.00798 -0.31445 -0.01753 -0.32971 C -0.01892 -0.33757 -0.02551 -0.35561 -0.02864 -0.36139 C -0.03975 -0.38243 -0.0309 -0.35468 -0.03819 -0.3741 C -0.04721 -0.39792 -0.05919 -0.41641 -0.07152 -0.43745 C -0.07603 -0.44508 -0.08176 -0.45665 -0.08732 -0.46289 C -0.09114 -0.46728 -0.09635 -0.4689 -0.09999 -0.47352 C -0.11527 -0.49318 -0.13906 -0.5052 -0.15885 -0.51352 C -0.1684 -0.51745 -0.17968 -0.51722 -0.18888 -0.52208 C -0.21822 -0.53757 -0.25277 -0.54428 -0.28419 -0.54959 C -0.29478 -0.5489 -0.30537 -0.54913 -0.31596 -0.54751 C -0.31874 -0.54705 -0.32117 -0.54451 -0.32378 -0.54312 C -0.33142 -0.53942 -0.33715 -0.5348 -0.34444 -0.5304 C -0.34756 -0.52855 -0.35103 -0.52855 -0.35399 -0.52624 C -0.35989 -0.52162 -0.3651 -0.5163 -0.37152 -0.51352 C -0.38489 -0.50011 -0.39982 -0.48878 -0.41596 -0.48185 C -0.42048 -0.46982 -0.43315 -0.45572 -0.43333 -0.44162 C -0.43385 -0.40994 -0.43333 -0.37826 -0.43333 -0.34659 " pathEditMode="relative" ptsTypes="fffffffffffffffffffffffffffffA">
                                      <p:cBhvr>
                                        <p:cTn id="81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e8ac4063c31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718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348038" y="333375"/>
            <a:ext cx="2376487" cy="792163"/>
          </a:xfrm>
          <a:prstGeom prst="ellipse">
            <a:avLst/>
          </a:prstGeom>
          <a:solidFill>
            <a:srgbClr val="FFCC66"/>
          </a:solidFill>
          <a:ln w="762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Моё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56100" y="1196975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76200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843213" y="1557338"/>
            <a:ext cx="3311525" cy="1728787"/>
          </a:xfrm>
          <a:prstGeom prst="ellipse">
            <a:avLst/>
          </a:prstGeom>
          <a:solidFill>
            <a:srgbClr val="66FF33"/>
          </a:solidFill>
          <a:ln w="5715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5" name="Picture 9" descr="ScannedImage-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437063"/>
            <a:ext cx="933450" cy="10080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46" name="Picture 10" descr="сканирование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09082">
            <a:off x="1331913" y="4437063"/>
            <a:ext cx="930275" cy="12446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47" name="Picture 11" descr="сканирование00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5661025"/>
            <a:ext cx="936625" cy="936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48" name="Picture 12" descr="сканирование00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5661025"/>
            <a:ext cx="1081087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49" name="Picture 13" descr="сканирование02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98431">
            <a:off x="5219700" y="3573463"/>
            <a:ext cx="984250" cy="13684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0" name="Picture 14" descr="сканирование00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56550" y="4292600"/>
            <a:ext cx="982663" cy="11430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1" name="Picture 15" descr="сканирование02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1638" y="3357563"/>
            <a:ext cx="1014412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2" name="Picture 16" descr="сканирование000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87944">
            <a:off x="6156325" y="4005263"/>
            <a:ext cx="931863" cy="12239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3" name="Picture 17" descr="ScannedImage-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407804">
            <a:off x="2195513" y="3860800"/>
            <a:ext cx="920750" cy="143986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4" name="Picture 18" descr="Scan_Pic002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96188" y="5661025"/>
            <a:ext cx="1152525" cy="10001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5" name="Picture 19" descr="сканирование005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92275" y="5661025"/>
            <a:ext cx="952500" cy="9525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6" name="Picture 20" descr="Scan_Pic002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852109">
            <a:off x="7019925" y="4652963"/>
            <a:ext cx="1001713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7" name="Picture 21" descr="сканирование002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957458">
            <a:off x="3203575" y="3573463"/>
            <a:ext cx="1039813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8" name="Picture 22" descr="сканирование001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40425" y="5661025"/>
            <a:ext cx="1296988" cy="95091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59" name="Picture 23" descr="сканирование004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9388" y="5703888"/>
            <a:ext cx="1079500" cy="9334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4360" name="Picture 24" descr="Scan_Pic002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3357563"/>
            <a:ext cx="1069975" cy="809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99422E-6 C -0.00243 -0.00971 -0.00434 -0.01965 -0.00625 -0.02959 C -0.01354 -0.12809 -0.00955 -0.21456 -0.00781 -0.31722 C -0.00746 -0.34173 -0.00399 -0.3556 0.00643 -0.3741 C 0.00886 -0.38404 0.01198 -0.38219 0.0191 -0.38682 C 0.02726 -0.39838 0.01563 -0.38358 0.02865 -0.39329 C 0.03056 -0.39468 0.03125 -0.39861 0.03334 -0.39953 C 0.04045 -0.40231 0.04809 -0.40231 0.05556 -0.40369 C 0.07639 -0.40138 0.09705 -0.39861 0.11754 -0.39329 C 0.129 -0.38312 0.13073 -0.38173 0.14289 -0.37641 C 0.14844 -0.36901 0.15452 -0.363 0.16198 -0.3593 C 0.16875 -0.34589 0.17414 -0.33919 0.18577 -0.33618 C 0.19236 -0.3304 0.19115 -0.32763 0.19532 -0.3193 C 0.19896 -0.30473 0.19601 -0.30959 0.20174 -0.30242 C 0.20365 -0.29479 0.20643 -0.28716 0.20643 -0.27907 " pathEditMode="relative" ptsTypes="ffffffffffffffA">
                                      <p:cBhvr>
                                        <p:cTn id="46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09827E-6 C 0.00208 -0.00139 0.00417 -0.00301 0.00642 -0.00417 C 0.00955 -0.00578 0.01597 -0.00833 0.01597 -0.00833 C 0.02691 -0.01804 0.02187 -0.01526 0.03021 -0.01896 C 0.03715 -0.02821 0.04444 -0.02914 0.05243 -0.03584 C 0.05781 -0.04047 0.0592 -0.04278 0.06354 -0.04856 C 0.06458 -0.05133 0.06528 -0.05457 0.06667 -0.05711 C 0.06753 -0.05873 0.0691 -0.05966 0.06996 -0.06128 C 0.07083 -0.06313 0.07066 -0.06567 0.07153 -0.06752 C 0.07274 -0.07052 0.07465 -0.0733 0.07621 -0.07607 C 0.07847 -0.08509 0.07899 -0.09018 0.0842 -0.09711 C 0.08906 -0.11052 0.09028 -0.12 0.09844 -0.1311 C 0.09896 -0.13596 0.1 -0.14081 0.1 -0.1459 C 0.1 -0.17133 0.0993 -0.19654 0.09844 -0.22197 C 0.09757 -0.24486 0.08246 -0.26197 0.07153 -0.277 C 0.06753 -0.28255 0.04774 -0.28948 0.04132 -0.2918 C 0.02656 -0.30497 0.00712 -0.29734 -0.00938 -0.2918 C -0.01042 -0.29041 -0.01129 -0.28833 -0.01267 -0.2874 C -0.01458 -0.28602 -0.01736 -0.28717 -0.01892 -0.28532 C -0.02188 -0.28185 -0.02222 -0.27538 -0.02535 -0.27261 C -0.02691 -0.27122 -0.02847 -0.26983 -0.03004 -0.26844 C -0.03386 -0.25295 -0.02865 -0.27191 -0.0349 -0.25573 C -0.03559 -0.25388 -0.03646 -0.24948 -0.03646 -0.24948 " pathEditMode="relative" ptsTypes="ffffffffffffffffffffffA">
                                      <p:cBhvr>
                                        <p:cTn id="56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6069E-6 C 0.00313 -0.00277 0.00834 -0.00347 0.00955 -0.00832 C 0.01181 -0.01757 0.0099 -0.01318 0.01598 -0.02104 C 0.0198 -0.0363 0.02292 -0.0511 0.02865 -0.06543 C 0.0316 -0.08185 0.0356 -0.0978 0.0382 -0.11422 C 0.03768 -0.13456 0.03768 -0.15514 0.03646 -0.17549 C 0.03577 -0.18543 0.03125 -0.19769 0.02865 -0.20717 C 0.02414 -0.22358 0.02101 -0.24092 0.01424 -0.25572 C 0.01164 -0.26983 0.00573 -0.28 -2.77778E-6 -0.29179 C -0.01041 -0.31306 -0.02135 -0.33063 -0.03489 -0.34867 C -0.03611 -0.35029 -0.04531 -0.3526 -0.046 -0.35306 C -0.05225 -0.35607 -0.05694 -0.3593 -0.06354 -0.36139 C -0.11493 -0.36023 -0.13506 -0.3674 -0.17291 -0.34867 C -0.17673 -0.3415 -0.17951 -0.33896 -0.18576 -0.33618 C -0.18906 -0.32925 -0.19097 -0.32416 -0.19687 -0.31907 C -0.20156 -0.31491 -0.20711 -0.31214 -0.21111 -0.30659 C -0.21649 -0.29896 -0.2177 -0.28925 -0.22222 -0.28324 C -0.22413 -0.28069 -0.22656 -0.27954 -0.22847 -0.27699 " pathEditMode="relative" ptsTypes="fffffffffffffffffA">
                                      <p:cBhvr>
                                        <p:cTn id="61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2.31214E-7 C 0.00052 -0.00624 0.00017 -0.01295 0.00156 -0.01896 C 0.01094 -0.06104 0.00521 -0.01688 0.01111 -0.04647 C 0.0125 -0.05341 0.01233 -0.06081 0.01424 -0.06751 C 0.01563 -0.07237 0.02066 -0.08023 0.02066 -0.08023 C 0.02413 -0.10335 0.01927 -0.07931 0.02691 -0.09919 C 0.02795 -0.10173 0.02778 -0.10497 0.02865 -0.10774 C 0.03316 -0.12139 0.03819 -0.13549 0.04444 -0.14798 C 0.04826 -0.17919 0.04323 -0.14566 0.04913 -0.16902 C 0.05191 -0.18011 0.05278 -0.19168 0.05556 -0.20277 C 0.05712 -0.21942 0.06024 -0.23491 0.06198 -0.25156 C 0.05729 -0.34659 0.06128 -0.28879 0.05556 -0.35075 C 0.05208 -0.38867 0.04826 -0.43699 0.03021 -0.46913 C 0.02917 -0.47653 0.02465 -0.49064 0.02066 -0.49665 C 0.01719 -0.50173 0.00955 -0.51144 0.00955 -0.51144 C 0.00486 -0.52439 -0.00243 -0.52948 -0.00955 -0.53896 C -0.02187 -0.55537 -0.00521 -0.54035 -0.02222 -0.55376 C -0.03576 -0.5785 -0.06684 -0.59399 -0.08733 -0.60879 C -0.09774 -0.61618 -0.10764 -0.62613 -0.1191 -0.62983 C -0.13056 -0.63769 -0.14201 -0.64254 -0.15399 -0.64902 C -0.18194 -0.64832 -0.21007 -0.64809 -0.23802 -0.6467 C -0.25052 -0.64601 -0.26372 -0.63861 -0.27622 -0.6363 C -0.27882 -0.63491 -0.28142 -0.63306 -0.2842 -0.63191 C -0.28837 -0.63029 -0.29687 -0.62774 -0.29687 -0.62774 C -0.30694 -0.61896 -0.29531 -0.62798 -0.30955 -0.6215 C -0.31181 -0.62058 -0.31354 -0.61827 -0.3158 -0.61711 C -0.31788 -0.61595 -0.32014 -0.61572 -0.32222 -0.61503 C -0.33299 -0.60555 -0.34462 -0.59607 -0.35712 -0.59191 C -0.36285 -0.58381 -0.3592 -0.5889 -0.36823 -0.57711 C -0.36979 -0.57503 -0.37257 -0.57595 -0.37465 -0.57503 C -0.3816 -0.57225 -0.38819 -0.56879 -0.39531 -0.56647 C -0.40052 -0.55607 -0.40174 -0.55699 -0.40955 -0.55168 " pathEditMode="relative" ptsTypes="fffffffffffffffffffffffffffffffA">
                                      <p:cBhvr>
                                        <p:cTn id="6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4" descr="e8ac4063c31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7186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348038" y="333375"/>
            <a:ext cx="2376487" cy="792163"/>
          </a:xfrm>
          <a:prstGeom prst="ellipse">
            <a:avLst/>
          </a:prstGeom>
          <a:solidFill>
            <a:srgbClr val="FFCC66"/>
          </a:solidFill>
          <a:ln w="762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Мои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356100" y="1196975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66"/>
          </a:solidFill>
          <a:ln w="76200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843213" y="1557338"/>
            <a:ext cx="3311525" cy="1728787"/>
          </a:xfrm>
          <a:prstGeom prst="ellipse">
            <a:avLst/>
          </a:prstGeom>
          <a:solidFill>
            <a:srgbClr val="66FF33"/>
          </a:solidFill>
          <a:ln w="5715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9" name="Picture 9" descr="ScannedImage-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437063"/>
            <a:ext cx="933450" cy="10080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0" name="Picture 10" descr="сканирование0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09082">
            <a:off x="1331913" y="4437063"/>
            <a:ext cx="930275" cy="12446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1" name="Picture 11" descr="сканирование00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5661025"/>
            <a:ext cx="936625" cy="936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2" name="Picture 12" descr="сканирование00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5661025"/>
            <a:ext cx="1081087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3" name="Picture 13" descr="сканирование02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98431">
            <a:off x="5219700" y="3573463"/>
            <a:ext cx="984250" cy="13684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4" name="Picture 14" descr="сканирование00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56550" y="4292600"/>
            <a:ext cx="982663" cy="11430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5" name="Picture 15" descr="сканирование02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1638" y="3357563"/>
            <a:ext cx="1014412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6" name="Picture 16" descr="сканирование000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87944">
            <a:off x="6156325" y="4005263"/>
            <a:ext cx="931863" cy="12239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7" name="Picture 17" descr="ScannedImage-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407804">
            <a:off x="2195513" y="3860800"/>
            <a:ext cx="920750" cy="143986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8" name="Picture 18" descr="Scan_Pic002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96188" y="5661025"/>
            <a:ext cx="1152525" cy="10001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79" name="Picture 19" descr="сканирование005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92275" y="5661025"/>
            <a:ext cx="952500" cy="9525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81" name="Picture 21" descr="сканирование002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-957458">
            <a:off x="3203575" y="3573463"/>
            <a:ext cx="1039813" cy="14398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83" name="Picture 23" descr="сканирование004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5703888"/>
            <a:ext cx="1079500" cy="9334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82" name="Picture 22" descr="сканирование001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40425" y="5661025"/>
            <a:ext cx="1296988" cy="950913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80" name="Picture 20" descr="Scan_Pic002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1852109">
            <a:off x="7019925" y="4652963"/>
            <a:ext cx="1001713" cy="9842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384" name="Picture 24" descr="Scan_Pic002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3357563"/>
            <a:ext cx="1069975" cy="809625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3.12139E-6 C 0.01181 -0.05989 -0.01459 -0.09804 0.0198 -0.13526 C 0.02622 -0.15006 0.03386 -0.15353 0.0441 -0.15862 C 0.0481 -0.16763 0.05643 -0.17203 0.06268 -0.17758 C 0.07935 -0.1926 0.0941 -0.2 0.11407 -0.20301 C 0.13195 -0.22012 0.16563 -0.21226 0.17969 -0.21341 C 0.1908 -0.21295 0.24098 -0.21064 0.25539 -0.20925 C 0.27691 -0.20717 0.29827 -0.19515 0.31962 -0.19029 C 0.32674 -0.18682 0.33369 -0.18382 0.34098 -0.18174 C 0.34879 -0.17411 0.35921 -0.17411 0.36823 -0.17133 C 0.38143 -0.16717 0.38247 -0.16486 0.39827 -0.16486 " pathEditMode="relative" rAng="0" ptsTypes="ffffffffffA">
                                      <p:cBhvr>
                                        <p:cTn id="46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8382E-6 C 0.00277 -0.0763 0.00347 -0.15075 0.00468 -0.22797 C 0.0052 -0.25549 0.00434 -0.30659 0.01111 -0.33364 C 0.01423 -0.36832 0.01111 -0.33087 0.01423 -0.38011 C 0.01493 -0.39144 0.01423 -0.40555 0.02066 -0.4141 C 0.01631 -0.43052 0.01805 -0.43445 0.02378 -0.44994 C 0.02621 -0.46659 0.03246 -0.48231 0.03958 -0.49641 C 0.04149 -0.50589 0.04513 -0.51167 0.04913 -0.51977 C 0.05312 -0.5415 0.04756 -0.51792 0.05399 -0.53248 C 0.06197 -0.55075 0.05295 -0.53688 0.06024 -0.54728 C 0.06197 -0.55445 0.06441 -0.55676 0.06822 -0.56208 C 0.0717 -0.57595 0.06857 -0.5667 0.08246 -0.5852 C 0.08489 -0.58844 0.08611 -0.59329 0.08888 -0.59584 C 0.09062 -0.59745 0.09322 -0.59676 0.09513 -0.59792 C 0.09947 -0.60046 0.10364 -0.6037 0.10798 -0.60647 C 0.1243 -0.61734 0.14027 -0.62844 0.15868 -0.63167 C 0.16701 -0.63306 0.17552 -0.63329 0.18402 -0.63399 C 0.22118 -0.63306 0.25208 -0.63838 0.28576 -0.62751 C 0.29357 -0.62058 0.30625 -0.61896 0.31579 -0.61271 C 0.33125 -0.60277 0.34496 -0.58867 0.3618 -0.58312 C 0.36684 -0.57665 0.37274 -0.5748 0.37934 -0.57248 C 0.38715 -0.56555 0.39253 -0.55815 0.40156 -0.55352 C 0.40607 -0.54566 0.41093 -0.54011 0.41579 -0.53248 C 0.41736 -0.53017 0.41927 -0.52832 0.42066 -0.52601 C 0.42187 -0.52416 0.42378 -0.51977 0.42378 -0.51977 " pathEditMode="relative" ptsTypes="ffffffffffffffffffffffffA">
                                      <p:cBhvr>
                                        <p:cTn id="51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4.04624E-6 C 0.00052 -0.00208 0.00052 -0.0044 0.00156 -0.00625 C 0.00381 -0.01018 0.00954 -0.01688 0.00954 -0.01688 C 0.0151 -0.03445 0.02309 -0.05364 0.03489 -0.06544 C 0.0427 -0.08231 0.05399 -0.09688 0.06354 -0.11191 C 0.06684 -0.117 0.06857 -0.12347 0.07152 -0.12902 C 0.0743 -0.13434 0.07812 -0.1385 0.0809 -0.14382 C 0.08767 -0.15653 0.09947 -0.17827 0.10312 -0.19237 C 0.1059 -0.20278 0.1085 -0.21434 0.11267 -0.22405 C 0.11684 -0.23376 0.12256 -0.2437 0.12708 -0.25364 C 0.13055 -0.27052 0.13749 -0.28416 0.14288 -0.30012 C 0.14739 -0.31353 0.15104 -0.32786 0.15711 -0.34035 C 0.15868 -0.35145 0.16267 -0.35908 0.1651 -0.36994 C 0.1684 -0.38428 0.16944 -0.39815 0.17309 -0.41226 C 0.17361 -0.4222 0.17395 -0.43191 0.17465 -0.44185 C 0.17552 -0.45318 0.17777 -0.47561 0.17777 -0.47561 C 0.17534 -0.55492 0.17934 -0.59052 0.15399 -0.65318 C 0.14843 -0.66705 0.14461 -0.67908 0.13489 -0.68902 C 0.11996 -0.70451 0.09704 -0.71399 0.07934 -0.72093 C 0.06527 -0.73503 0.04947 -0.73318 0.03177 -0.73572 C 0.00364 -0.73434 -0.0106 -0.73272 -0.0349 -0.72925 C -0.04132 -0.72578 -0.04723 -0.72301 -0.054 -0.72093 C -0.06233 -0.7133 -0.0698 -0.70844 -0.07935 -0.70382 C -0.08542 -0.69572 -0.08959 -0.69457 -0.09688 -0.68902 C -0.10296 -0.6844 -0.10747 -0.67954 -0.11424 -0.67653 C -0.12466 -0.66266 -0.13438 -0.64509 -0.14757 -0.6363 C -0.15556 -0.61989 -0.14532 -0.63908 -0.15556 -0.62567 C -0.15695 -0.62382 -0.15747 -0.62127 -0.15869 -0.61942 C -0.16112 -0.61572 -0.16667 -0.60879 -0.16667 -0.60879 C -0.16893 -0.6 -0.17379 -0.5933 -0.17778 -0.58544 C -0.18108 -0.57896 -0.17709 -0.57873 -0.18247 -0.57295 C -0.18386 -0.57156 -0.18577 -0.57156 -0.18733 -0.57064 C -0.18907 -0.56948 -0.19063 -0.56809 -0.19202 -0.56648 C -0.1948 -0.56324 -0.19636 -0.55746 -0.20001 -0.55584 C -0.21025 -0.55145 -0.21928 -0.5496 -0.23021 -0.5496 " pathEditMode="relative" ptsTypes="ffffffffffffffffffffffffffffffffffA">
                                      <p:cBhvr>
                                        <p:cTn id="7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9.13295E-6 C 0.00416 -0.00832 0.00607 -0.01757 0.00781 -0.02728 C 0.00798 -0.02867 0.00954 -0.04161 0.01111 -0.04416 C 0.01527 -0.05063 0.02152 -0.05317 0.0269 -0.05687 C 0.03697 -0.06381 0.04687 -0.07121 0.05711 -0.07791 C 0.06388 -0.09132 0.05572 -0.07791 0.06666 -0.08647 C 0.07256 -0.09086 0.07517 -0.09757 0.08246 -0.10127 C 0.08454 -0.10473 0.08628 -0.10867 0.08888 -0.11167 C 0.0901 -0.11306 0.09236 -0.11213 0.09357 -0.11375 C 0.09565 -0.11676 0.09652 -0.12115 0.09826 -0.12439 C 0.09913 -0.12601 0.10052 -0.12716 0.10156 -0.12855 C 0.10486 -0.14682 0.10624 -0.16601 0.11111 -0.18358 C 0.11163 -0.19421 0.1118 -0.20485 0.11267 -0.21526 C 0.11336 -0.22242 0.11579 -0.23653 0.11579 -0.23653 C 0.11874 -0.27999 0.12326 -0.32947 0.10781 -0.36971 C 0.10607 -0.37895 0.1019 -0.3882 0.0967 -0.39491 C 0.09097 -0.41895 0.06145 -0.44693 0.04444 -0.45849 C 0.03888 -0.46219 0.03506 -0.46242 0.03003 -0.46682 C 0.01249 -0.48231 0.02378 -0.47745 0.01111 -0.48161 C 0.00902 -0.483 0.00694 -0.48485 0.00468 -0.48601 C 0.0026 -0.48693 0.00034 -0.48693 -0.00174 -0.48809 C -0.00626 -0.49063 -0.0099 -0.49572 -0.01441 -0.49849 C -0.0158 -0.49942 -0.0257 -0.50242 -0.02709 -0.50289 C -0.03316 -0.51098 -0.03768 -0.51098 -0.04619 -0.51329 C -0.06858 -0.52601 -0.09844 -0.51861 -0.12066 -0.51768 C -0.12796 -0.51699 -0.15313 -0.51514 -0.16198 -0.51329 C -0.17275 -0.51098 -0.18299 -0.50566 -0.19376 -0.50289 C -0.21771 -0.48601 -0.18299 -0.50959 -0.20643 -0.49641 C -0.21667 -0.49063 -0.22657 -0.48184 -0.23664 -0.47537 C -0.24011 -0.47306 -0.24306 -0.46959 -0.24619 -0.46682 C -0.24757 -0.46566 -0.24948 -0.46566 -0.25087 -0.46473 C -0.26007 -0.45872 -0.26771 -0.45341 -0.27778 -0.44994 C -0.27935 -0.44855 -0.28126 -0.44763 -0.28264 -0.44578 C -0.28455 -0.44323 -0.28525 -0.4393 -0.28733 -0.43722 C -0.29046 -0.43421 -0.29497 -0.43537 -0.29844 -0.43306 C -0.304 -0.42959 -0.30782 -0.42289 -0.31285 -0.41826 C -0.32066 -0.41086 -0.31702 -0.41456 -0.32223 -0.40763 C -0.32483 -0.40416 -0.33021 -0.39722 -0.33021 -0.39722 C -0.33264 -0.39075 -0.33334 -0.38358 -0.3382 -0.38011 " pathEditMode="relative" ptsTypes="ffffffffffffffffffffffffffffffffffffffA">
                                      <p:cBhvr>
                                        <p:cTn id="81" dur="2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4" descr="e8ac4063c31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173" name="WordArt 6"/>
          <p:cNvSpPr>
            <a:spLocks noChangeArrowheads="1" noChangeShapeType="1" noTextEdit="1"/>
          </p:cNvSpPr>
          <p:nvPr/>
        </p:nvSpPr>
        <p:spPr bwMode="auto">
          <a:xfrm>
            <a:off x="1547813" y="2708275"/>
            <a:ext cx="5545137" cy="25923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молодец!!!</a:t>
            </a:r>
          </a:p>
        </p:txBody>
      </p:sp>
      <p:pic>
        <p:nvPicPr>
          <p:cNvPr id="7174" name="Picture 7" descr="B19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692150"/>
            <a:ext cx="3095625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85</Words>
  <Application>Microsoft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Monotype Corsiva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Admin</cp:lastModifiedBy>
  <cp:revision>10</cp:revision>
  <dcterms:created xsi:type="dcterms:W3CDTF">2011-01-19T14:54:29Z</dcterms:created>
  <dcterms:modified xsi:type="dcterms:W3CDTF">2012-04-03T10:51:14Z</dcterms:modified>
</cp:coreProperties>
</file>